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Java 25.11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3"/>
  </p:notesMasterIdLst>
  <p:sldIdLst>
    <p:sldId id="257" r:id="rId4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extLs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  <p:guideLst>
        <p:guide orient="horz" pos="2160"/>
        <p:guide pos="2880"/>
      </p:guideLst>
    </p:cSldViewPr>
  </p:slide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Master" Target="slideMasters/slideMaster2.xml" /><Relationship Id="rId3" Type="http://schemas.openxmlformats.org/officeDocument/2006/relationships/notesMaster" Target="notesMasters/notesMaster1.xml" /><Relationship Id="rId4" Type="http://schemas.openxmlformats.org/officeDocument/2006/relationships/slide" Target="slides/slide1.xml" /><Relationship Id="rId5" Type="http://schemas.openxmlformats.org/officeDocument/2006/relationships/tags" Target="tags/tag1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openxmlformats.org/officeDocument/2006/relationships/tableStyles" Target="tableStyles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27E9-0E95-40FC-B7B0-D00481A7CF30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5B992-E384-4383-A983-B61662EC3BC4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/>
              <a:t>三、法律法规的岗位落实要求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5B992-E384-4383-A983-B61662EC3BC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png" /><Relationship Id="rId2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2.png" /><Relationship Id="rId2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3.png" /><Relationship Id="rId2" Type="http://schemas.openxmlformats.org/officeDocument/2006/relationships/image" Target="../media/image4.png" /><Relationship Id="rId3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5.png" /><Relationship Id="rId2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6.png" /><Relationship Id="rId2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D3C9ED4-2EC5-4DB1-A557-45120390293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7C3449E-FADC-4A44-842F-53DBB6A1B4D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F0CDC25-88BB-491C-8DF6-CC955241259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 descr="煤矿开采岗位操作技能-VI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F0DFD85-45BB-4D7A-B519-8B1AF1D8F0F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ED3DC90-AFA9-48C2-9EAC-9E915E6A136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23E37A03-B012-4B7D-B11E-F8D609B8929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06F67318-21CA-4193-98E3-C3D4260F0C7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8698ABA8-FAF9-4A66-8358-59F0494F4570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CBFB27D0-60BD-482B-8E93-65FA5D059B4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ECAB6618-B12B-42E7-A455-AE9A05C33FE2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DBB8E6A7-FD5C-427A-B0A5-4F0C3F1CD574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theme" Target="../theme/theme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7.jpeg" /></Relationships>
</file>

<file path=ppt/slides/slide1.xml><?xml version="1.0" encoding="utf-8"?>
<p:sld xmlns:p="http://schemas.openxmlformats.org/presentationml/2006/main" xmlns:a="http://schemas.openxmlformats.org/drawingml/2006/main" xmlns:a14="http://schemas.microsoft.com/office/drawing/2010/main" xmlns:m="http://schemas.openxmlformats.org/officeDocument/2006/math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r="http://schemas.openxmlformats.org/officeDocument/2006/relationships" xmlns:w="http://schemas.openxmlformats.org/wordprocessingml/2006/main" xmlns:wp="http://schemas.openxmlformats.org/drawingml/2006/wordprocessingDrawing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文本框 1"/>
          <p:cNvSpPr txBox="1"/>
          <p:nvPr/>
        </p:nvSpPr>
        <p:spPr>
          <a:xfrm>
            <a:off x="426454" y="1522508"/>
            <a:ext cx="5956590" cy="70104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sz="4000">
                <a:solidFill>
                  <a:srgbClr val="3F48CC"/>
                </a:solidFill>
                <a:latin charset="-122" panose="02010600030101010101" typeface="庞门正道标题体"/>
              </a:rPr>
              <a:t>模板文字模板文字...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0" y="6096"/>
            <a:ext cx="12192000" cy="685190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2111375"/>
            <a:ext cx="12192000" cy="2419350"/>
          </a:xfrm>
          <a:prstGeom prst="rect">
            <a:avLst/>
          </a:prstGeom>
          <a:solidFill>
            <a:srgbClr val="3F4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altLang="en-US" b="0" baseline="0" cap="none" i="0" kern="1200" kumimoji="0" lang="zh-CN" noProof="0" normalizeH="0" spc="0" strike="noStrike" sz="1800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charset="-122" panose="00000500000000000000" pitchFamily="2" typeface="印品黑体"/>
              <a:ea charset="-122" panose="00000500000000000000" pitchFamily="2" typeface="印品黑体"/>
              <a:cs typeface="+mn-cs"/>
              <a:sym charset="-122" panose="00000500000000000000" pitchFamily="2" typeface="印品黑体"/>
            </a:endParaRPr>
          </a:p>
        </p:txBody>
      </p:sp>
      <p:sp>
        <p:nvSpPr>
          <p:cNvPr id="6" name="文本框 135"/>
          <p:cNvSpPr txBox="1">
            <a:spLocks noChangeArrowheads="1"/>
          </p:cNvSpPr>
          <p:nvPr/>
        </p:nvSpPr>
        <p:spPr bwMode="auto">
          <a:xfrm>
            <a:off x="-2" y="2879578"/>
            <a:ext cx="12110235" cy="8229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sz="48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</p:spTree>
  </p:cSld>
  <p:clrMapOvr>
    <a:masterClrMapping/>
  </p:clrMapOvr>
  <p:transition/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 nodeType="clickPar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9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0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1" nodeType="afterEffect" presetClass="entr" presetID="2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up)" transition="in">
                                      <p:cBhvr>
                                        <p:cTn dur="500" id="13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4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5" nodeType="afterEffect" presetClass="entr" presetID="41" presetSubtype="0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8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9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21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grpId="0" spid="2"/>
      <p:bldP animBg="1" grpId="0" spid="5"/>
      <p:bldP grpId="0" spid="6"/>
    </p:bldLst>
  </p:timing>
</p:sld>
</file>

<file path=ppt/tags/tag1.xml><?xml version="1.0" encoding="utf-8"?>
<p:tagLst xmlns:p="http://schemas.openxmlformats.org/presentationml/2006/main">
  <p:tag name="AS_OS" val="Mac OS X 15.6.1"/>
  <p:tag name="AS_RELEASE_DATE" val="2025.11.30"/>
  <p:tag name="AS_TITLE" val="Aspose.Slides for Java"/>
  <p:tag name="AS_VERSION" val="25.11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2</Paragraphs>
  <Slides>1</Slides>
  <Notes>1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11">
      <vt:lpstr>Arial</vt:lpstr>
      <vt:lpstr>Calibri</vt:lpstr>
      <vt:lpstr>微软雅黑</vt:lpstr>
      <vt:lpstr>等线 Light</vt:lpstr>
      <vt:lpstr>等线</vt:lpstr>
      <vt:lpstr>庞门正道标题体</vt:lpstr>
      <vt:lpstr>Wingdings</vt:lpstr>
      <vt:lpstr>印品黑体</vt:lpstr>
      <vt:lpstr>宋体</vt:lpstr>
      <vt:lpstr>Office Theme</vt:lpstr>
      <vt:lpstr>PowerPoint Presentation</vt:lpstr>
    </vt:vector>
  </TitlesOfParts>
  <LinksUpToDate>0</LinksUpToDate>
  <SharedDoc>0</SharedDoc>
  <HyperlinksChanged>0</HyperlinksChanged>
  <Application>Aspose.Slides for Java</Application>
  <AppVersion>25.1100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2025-12-08T10:05:53.814</cp:lastPrinted>
  <dcterms:created xsi:type="dcterms:W3CDTF">2025-12-08T02:05:53Z</dcterms:created>
  <dcterms:modified xsi:type="dcterms:W3CDTF">2025-12-08T02:05:55Z</dcterms:modified>
</cp:coreProperties>
</file>

<file path=docProps/thumbnail.jpeg>
</file>